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3" r:id="rId1"/>
  </p:sldMasterIdLst>
  <p:sldIdLst>
    <p:sldId id="256" r:id="rId2"/>
    <p:sldId id="266" r:id="rId3"/>
    <p:sldId id="264" r:id="rId4"/>
    <p:sldId id="257" r:id="rId5"/>
    <p:sldId id="268" r:id="rId6"/>
    <p:sldId id="258" r:id="rId7"/>
    <p:sldId id="260" r:id="rId8"/>
    <p:sldId id="267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239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456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982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9108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882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728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478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60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480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08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354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884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073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66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19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30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98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2637DE7-B2B3-4676-BB40-7B638C9093B4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2E611D0-6845-41AC-9AFE-6AABA8D0E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02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  <p:sldLayoutId id="214748376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565423" y="589755"/>
            <a:ext cx="8574622" cy="2616199"/>
          </a:xfrm>
        </p:spPr>
        <p:txBody>
          <a:bodyPr/>
          <a:lstStyle/>
          <a:p>
            <a:r>
              <a:rPr lang="en-US" sz="11500" b="1" dirty="0">
                <a:latin typeface="AR JULIAN" panose="02000000000000000000" pitchFamily="2" charset="0"/>
              </a:rPr>
              <a:t>UYP</a:t>
            </a:r>
            <a:endParaRPr lang="en-US" b="1" dirty="0">
              <a:latin typeface="AR JULIAN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1241" y="3866871"/>
            <a:ext cx="6987645" cy="1388534"/>
          </a:xfrm>
        </p:spPr>
        <p:txBody>
          <a:bodyPr/>
          <a:lstStyle/>
          <a:p>
            <a:r>
              <a:rPr lang="en-US" dirty="0"/>
              <a:t>Bo Fu, Yunzhe Liu, Calvin Tse</a:t>
            </a:r>
          </a:p>
        </p:txBody>
      </p:sp>
    </p:spTree>
    <p:extLst>
      <p:ext uri="{BB962C8B-B14F-4D97-AF65-F5344CB8AC3E}">
        <p14:creationId xmlns:p14="http://schemas.microsoft.com/office/powerpoint/2010/main" val="2670461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UYP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University for Young People (UYP)</a:t>
            </a:r>
          </a:p>
          <a:p>
            <a:r>
              <a:rPr lang="en-US" b="1" dirty="0"/>
              <a:t>The school of Education at Baylor University runs a summer program called “University for Young People” (UYP). This program provide summer classes for students (between 4</a:t>
            </a:r>
            <a:r>
              <a:rPr lang="en-US" b="1" baseline="30000" dirty="0"/>
              <a:t>th</a:t>
            </a:r>
            <a:r>
              <a:rPr lang="en-US" b="1" dirty="0"/>
              <a:t> and 12</a:t>
            </a:r>
            <a:r>
              <a:rPr lang="en-US" b="1" baseline="30000" dirty="0"/>
              <a:t>th</a:t>
            </a:r>
            <a:r>
              <a:rPr lang="en-US" b="1" dirty="0"/>
              <a:t> grade) identified as gifted and talented students. </a:t>
            </a:r>
          </a:p>
        </p:txBody>
      </p:sp>
    </p:spTree>
    <p:extLst>
      <p:ext uri="{BB962C8B-B14F-4D97-AF65-F5344CB8AC3E}">
        <p14:creationId xmlns:p14="http://schemas.microsoft.com/office/powerpoint/2010/main" val="4241521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Programming Language--Python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400" b="1" i="1" dirty="0"/>
              <a:t>Easy to learn</a:t>
            </a:r>
            <a:endParaRPr lang="en-US" sz="2400" b="1" dirty="0"/>
          </a:p>
          <a:p>
            <a:pPr lvl="1"/>
            <a:r>
              <a:rPr lang="en-US" sz="2400" b="1" i="1" dirty="0"/>
              <a:t>Clarity and readability</a:t>
            </a:r>
            <a:endParaRPr lang="en-US" sz="2400" b="1" dirty="0"/>
          </a:p>
          <a:p>
            <a:pPr lvl="1"/>
            <a:r>
              <a:rPr lang="en-US" sz="2400" b="1" i="1" dirty="0"/>
              <a:t>Versatile</a:t>
            </a:r>
            <a:endParaRPr lang="en-US" sz="2400" b="1" dirty="0"/>
          </a:p>
          <a:p>
            <a:pPr lvl="1"/>
            <a:r>
              <a:rPr lang="en-US" sz="2400" b="1" i="1" dirty="0"/>
              <a:t>Fast to write</a:t>
            </a:r>
            <a:endParaRPr lang="en-US" sz="2400" b="1" dirty="0"/>
          </a:p>
          <a:p>
            <a:pPr lvl="1"/>
            <a:r>
              <a:rPr lang="en-US" sz="2400" b="1" i="1" dirty="0"/>
              <a:t>No glaring holes in its design</a:t>
            </a:r>
            <a:endParaRPr lang="en-US" sz="2400" b="1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1985" y="303892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474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Django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Python-based free and open-source web framework</a:t>
            </a:r>
          </a:p>
          <a:p>
            <a:r>
              <a:rPr lang="en-US" b="1" dirty="0"/>
              <a:t>Follows the model-view-template architectural pattern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594" y="3972464"/>
            <a:ext cx="4681268" cy="26332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27508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C1F32-545F-774B-93D2-5227E5C92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else use it ?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D84BCE-30F3-E944-899C-903F4852B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9792" y="2717771"/>
            <a:ext cx="1787556" cy="17875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8DF4D0-D58A-6B41-8389-4BF8C1B25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637" y="2543161"/>
            <a:ext cx="1944688" cy="19446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B38ACF-5DF4-A043-B100-3E0806EB54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0620" y="2700293"/>
            <a:ext cx="1683544" cy="16835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8805C7-4AF7-9042-870B-AB342C23C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4459" y="2717771"/>
            <a:ext cx="1884515" cy="17525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859E7C9-A561-E94C-8132-3BCC7CC28414}"/>
              </a:ext>
            </a:extLst>
          </p:cNvPr>
          <p:cNvSpPr/>
          <p:nvPr/>
        </p:nvSpPr>
        <p:spPr>
          <a:xfrm>
            <a:off x="6234112" y="617220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www.netguru.co</a:t>
            </a:r>
            <a:r>
              <a:rPr lang="en-US" dirty="0"/>
              <a:t>/blog/top-10-django-apps-and-why-companies-are-betting-on-this-framework</a:t>
            </a:r>
          </a:p>
        </p:txBody>
      </p:sp>
    </p:spTree>
    <p:extLst>
      <p:ext uri="{BB962C8B-B14F-4D97-AF65-F5344CB8AC3E}">
        <p14:creationId xmlns:p14="http://schemas.microsoft.com/office/powerpoint/2010/main" val="3196223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Django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078183"/>
            <a:ext cx="10018713" cy="3713018"/>
          </a:xfrm>
        </p:spPr>
        <p:txBody>
          <a:bodyPr>
            <a:normAutofit/>
          </a:bodyPr>
          <a:lstStyle/>
          <a:p>
            <a:r>
              <a:rPr lang="en-US" b="1" dirty="0"/>
              <a:t>Secure</a:t>
            </a:r>
          </a:p>
          <a:p>
            <a:pPr lvl="1"/>
            <a:r>
              <a:rPr lang="en-US" b="1" dirty="0"/>
              <a:t>Avoid SQL injection, cross-site request forgery, clickjacking and cross-site scripting</a:t>
            </a:r>
          </a:p>
          <a:p>
            <a:r>
              <a:rPr lang="en-US" b="1" dirty="0"/>
              <a:t>Fast</a:t>
            </a:r>
          </a:p>
          <a:p>
            <a:pPr lvl="1"/>
            <a:r>
              <a:rPr lang="en-US" b="1" dirty="0"/>
              <a:t>Focus more on design and logic</a:t>
            </a:r>
            <a:endParaRPr lang="en-US" dirty="0"/>
          </a:p>
          <a:p>
            <a:r>
              <a:rPr lang="en-US" b="1" dirty="0"/>
              <a:t>Administration GUI</a:t>
            </a:r>
          </a:p>
          <a:p>
            <a:r>
              <a:rPr lang="en-US" b="1" dirty="0"/>
              <a:t>Object-Relational-Mapping (ORM)</a:t>
            </a:r>
          </a:p>
          <a:p>
            <a:r>
              <a:rPr lang="en-US" b="1" dirty="0"/>
              <a:t>Scalability 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11036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Front End Framework-Bootstrap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Speed of Development</a:t>
            </a:r>
          </a:p>
          <a:p>
            <a:pPr lvl="1"/>
            <a:r>
              <a:rPr lang="en-US" b="1" dirty="0"/>
              <a:t>offering less CSS functionality and pre-built blocks of code</a:t>
            </a:r>
          </a:p>
          <a:p>
            <a:r>
              <a:rPr lang="en-US" b="1" dirty="0"/>
              <a:t>Customizable</a:t>
            </a:r>
          </a:p>
          <a:p>
            <a:r>
              <a:rPr lang="en-US" b="1" dirty="0"/>
              <a:t>Consistency</a:t>
            </a:r>
          </a:p>
          <a:p>
            <a:pPr lvl="1"/>
            <a:r>
              <a:rPr lang="en-US" b="1" dirty="0"/>
              <a:t>The results work uniformly across various browsers and the output remains same.</a:t>
            </a:r>
          </a:p>
        </p:txBody>
      </p:sp>
    </p:spTree>
    <p:extLst>
      <p:ext uri="{BB962C8B-B14F-4D97-AF65-F5344CB8AC3E}">
        <p14:creationId xmlns:p14="http://schemas.microsoft.com/office/powerpoint/2010/main" val="3081106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439" y="1987137"/>
            <a:ext cx="8059387" cy="4533405"/>
          </a:xfrm>
        </p:spPr>
      </p:pic>
    </p:spTree>
    <p:extLst>
      <p:ext uri="{BB962C8B-B14F-4D97-AF65-F5344CB8AC3E}">
        <p14:creationId xmlns:p14="http://schemas.microsoft.com/office/powerpoint/2010/main" val="1672541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013" y="2596551"/>
            <a:ext cx="10018713" cy="1752599"/>
          </a:xfrm>
        </p:spPr>
        <p:txBody>
          <a:bodyPr/>
          <a:lstStyle/>
          <a:p>
            <a:r>
              <a:rPr lang="en-US" dirty="0"/>
              <a:t>Presenting…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7926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227</TotalTime>
  <Words>170</Words>
  <Application>Microsoft Macintosh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 JULIAN</vt:lpstr>
      <vt:lpstr>Arial</vt:lpstr>
      <vt:lpstr>Corbel</vt:lpstr>
      <vt:lpstr>Parallax</vt:lpstr>
      <vt:lpstr>UYP</vt:lpstr>
      <vt:lpstr>UYP</vt:lpstr>
      <vt:lpstr>Programming Language--Python </vt:lpstr>
      <vt:lpstr>Django</vt:lpstr>
      <vt:lpstr>Who else use it ? </vt:lpstr>
      <vt:lpstr>Why Django?</vt:lpstr>
      <vt:lpstr>Front End Framework-Bootstrap</vt:lpstr>
      <vt:lpstr>ERD</vt:lpstr>
      <vt:lpstr>Presenting…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Calvin Tse</dc:creator>
  <cp:lastModifiedBy>Liu, Yunzhe</cp:lastModifiedBy>
  <cp:revision>14</cp:revision>
  <dcterms:created xsi:type="dcterms:W3CDTF">2018-12-10T18:01:15Z</dcterms:created>
  <dcterms:modified xsi:type="dcterms:W3CDTF">2018-12-10T22:35:18Z</dcterms:modified>
</cp:coreProperties>
</file>

<file path=docProps/thumbnail.jpeg>
</file>